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6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117916"/>
    <a:srgbClr val="FF6600"/>
    <a:srgbClr val="C96009"/>
    <a:srgbClr val="F8A968"/>
    <a:srgbClr val="3AD269"/>
    <a:srgbClr val="F9B47B"/>
    <a:srgbClr val="F9B2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6" autoAdjust="0"/>
    <p:restoredTop sz="94660"/>
  </p:normalViewPr>
  <p:slideViewPr>
    <p:cSldViewPr>
      <p:cViewPr varScale="1">
        <p:scale>
          <a:sx n="84" d="100"/>
          <a:sy n="84" d="100"/>
        </p:scale>
        <p:origin x="1819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B75CC3-CC4A-41A0-AB39-D81BB71C6333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3CBF3-8CFB-43E2-AC44-348029D705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126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25034-C559-4CF9-9F30-7982DEFEF4C0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384A6-23F8-4788-9489-8EACEB768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08720"/>
            <a:ext cx="7931645" cy="36272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664717"/>
            <a:ext cx="5393982" cy="81886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1190"/>
            <a:ext cx="882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S11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transporters supposed to mediate key</a:t>
            </a:r>
            <a:r>
              <a:rPr lang="en-US" altLang="zh-CN" dirty="0" smtClean="0"/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transportation processes. ‘√’ represents the potential candidates and ‘?’ means less possibility.</a:t>
            </a:r>
          </a:p>
        </p:txBody>
      </p:sp>
    </p:spTree>
    <p:extLst>
      <p:ext uri="{BB962C8B-B14F-4D97-AF65-F5344CB8AC3E}">
        <p14:creationId xmlns:p14="http://schemas.microsoft.com/office/powerpoint/2010/main" val="4752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96752"/>
            <a:ext cx="8093870" cy="327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9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9212</TotalTime>
  <Words>25</Words>
  <Application>Microsoft Office PowerPoint</Application>
  <PresentationFormat>On-screen Show (4:3)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Office 主题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MDPI</cp:lastModifiedBy>
  <cp:revision>403</cp:revision>
  <dcterms:created xsi:type="dcterms:W3CDTF">2019-04-08T03:02:22Z</dcterms:created>
  <dcterms:modified xsi:type="dcterms:W3CDTF">2020-09-17T03:47:13Z</dcterms:modified>
</cp:coreProperties>
</file>